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GeoSlab703 MdCn BT" panose="02060506020205050403" pitchFamily="18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75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438861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eoSlab703 MdCn BT" panose="02060506020205050403" pitchFamily="18" charset="0"/>
              </a:rPr>
              <a:t>[</a:t>
            </a:r>
            <a:r>
              <a:rPr lang="en-US" sz="10533" spc="-105" dirty="0">
                <a:solidFill>
                  <a:srgbClr val="FFFFFF"/>
                </a:solidFill>
                <a:latin typeface="+mj-lt"/>
              </a:rPr>
              <a:t>Social Buzz]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00" y="3285301"/>
            <a:ext cx="10744199" cy="3836447"/>
            <a:chOff x="0" y="0"/>
            <a:chExt cx="11564591" cy="511526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81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194" y="3429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</a:t>
            </a:r>
            <a:r>
              <a:rPr lang="en-US" sz="4400" dirty="0"/>
              <a:t>  Social Buzz, a rapidly growing social</a:t>
            </a:r>
          </a:p>
          <a:p>
            <a:r>
              <a:rPr lang="en-US" sz="4400" dirty="0"/>
              <a:t>                        media and content creation </a:t>
            </a:r>
          </a:p>
          <a:p>
            <a:r>
              <a:rPr lang="en-US" sz="4400" dirty="0"/>
              <a:t>                         company with 500 million monthly              </a:t>
            </a:r>
          </a:p>
          <a:p>
            <a:r>
              <a:rPr lang="en-US" sz="4400" dirty="0"/>
              <a:t>                          active users, seeks: </a:t>
            </a:r>
          </a:p>
          <a:p>
            <a:r>
              <a:rPr lang="en-US" sz="4400" dirty="0"/>
              <a:t>-	                  An audit of their big data practices</a:t>
            </a:r>
          </a:p>
          <a:p>
            <a:r>
              <a:rPr lang="en-US" sz="4400" dirty="0"/>
              <a:t>-	I                 IPO guidance, </a:t>
            </a:r>
          </a:p>
          <a:p>
            <a:endParaRPr lang="en-US" sz="2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719944" y="1813753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5021" y="-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411620" y="42668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943255" y="1240349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4E364-FF9C-54DF-7C3E-A7E7B84A49D9}"/>
              </a:ext>
            </a:extLst>
          </p:cNvPr>
          <p:cNvSpPr/>
          <p:nvPr/>
        </p:nvSpPr>
        <p:spPr>
          <a:xfrm>
            <a:off x="2328820" y="3723786"/>
            <a:ext cx="7500980" cy="6252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Buzz faces complex data management challenges from 100,000 daily content pieces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Despite reaching their current stature without reliance on external firms, Social Buzz now acknowledges three main challenges: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Data Management Expertise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IPO Preparation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and an analysis of top 5 content categories for scaling challenges.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0CE073-1272-8B4F-98B1-7E4701B66E1E}"/>
              </a:ext>
            </a:extLst>
          </p:cNvPr>
          <p:cNvSpPr txBox="1"/>
          <p:nvPr/>
        </p:nvSpPr>
        <p:spPr>
          <a:xfrm>
            <a:off x="4363783" y="1100583"/>
            <a:ext cx="730308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Define Objectives and Questions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85CA9E-0137-7D6E-D08A-4B0167EF31CB}"/>
              </a:ext>
            </a:extLst>
          </p:cNvPr>
          <p:cNvSpPr txBox="1"/>
          <p:nvPr/>
        </p:nvSpPr>
        <p:spPr>
          <a:xfrm>
            <a:off x="5709387" y="2969596"/>
            <a:ext cx="73030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Gather</a:t>
            </a:r>
            <a:r>
              <a:rPr lang="en-US" kern="100" dirty="0">
                <a:cs typeface="Times New Roman" panose="02020603050405020304" pitchFamily="18" charset="0"/>
              </a:rPr>
              <a:t> </a:t>
            </a:r>
            <a:r>
              <a:rPr lang="en-US" sz="3200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the</a:t>
            </a:r>
            <a:r>
              <a:rPr lang="en-US" kern="100" dirty="0">
                <a:cs typeface="Times New Roman" panose="02020603050405020304" pitchFamily="18" charset="0"/>
              </a:rPr>
              <a:t> </a:t>
            </a:r>
            <a:r>
              <a:rPr lang="en-US" sz="3200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data</a:t>
            </a:r>
            <a:r>
              <a:rPr lang="en-US" kern="100" dirty="0">
                <a:cs typeface="Times New Roman" panose="02020603050405020304" pitchFamily="18" charset="0"/>
              </a:rPr>
              <a:t> </a:t>
            </a:r>
            <a:r>
              <a:rPr lang="en-US" sz="3200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needed for the analysis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334BDE-0B2E-669F-076A-492C92A595D8}"/>
              </a:ext>
            </a:extLst>
          </p:cNvPr>
          <p:cNvSpPr txBox="1"/>
          <p:nvPr/>
        </p:nvSpPr>
        <p:spPr>
          <a:xfrm>
            <a:off x="7866732" y="4125381"/>
            <a:ext cx="9975971" cy="111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Extract the relevant data needed to address the problem statement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47BEDD-9D2E-43A3-AF54-7D9FC6CE93E5}"/>
              </a:ext>
            </a:extLst>
          </p:cNvPr>
          <p:cNvSpPr txBox="1"/>
          <p:nvPr/>
        </p:nvSpPr>
        <p:spPr>
          <a:xfrm>
            <a:off x="9624790" y="6031684"/>
            <a:ext cx="6775364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Data Cleaning and Preprocessing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391EDA-49A8-1083-E068-155E26C3ABF7}"/>
              </a:ext>
            </a:extLst>
          </p:cNvPr>
          <p:cNvSpPr txBox="1"/>
          <p:nvPr/>
        </p:nvSpPr>
        <p:spPr>
          <a:xfrm>
            <a:off x="11569066" y="7476243"/>
            <a:ext cx="5435315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Exploratory Data Analysis (EDA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8399</TotalTime>
  <Words>181</Words>
  <Application>Microsoft Office PowerPoint</Application>
  <PresentationFormat>Custom</PresentationFormat>
  <Paragraphs>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GeoSlab703 MdCn BT</vt:lpstr>
      <vt:lpstr>Calibri</vt:lpstr>
      <vt:lpstr>Arial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PC</cp:lastModifiedBy>
  <cp:revision>11</cp:revision>
  <dcterms:created xsi:type="dcterms:W3CDTF">2006-08-16T00:00:00Z</dcterms:created>
  <dcterms:modified xsi:type="dcterms:W3CDTF">2023-12-19T09:11:36Z</dcterms:modified>
  <dc:identifier>DAEhDyfaYKE</dc:identifier>
</cp:coreProperties>
</file>